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EE189-A5A8-4683-BB5E-5BBB86B45FC6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2B988-D521-42F5-932A-08B1087C8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11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2B988-D521-42F5-932A-08B1087C810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3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32233C-4FD3-44E2-95BE-69280BC83141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D1491A-AB62-4B74-8AD2-4F11D17ED84B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0" y="2887531"/>
            <a:ext cx="6779111" cy="923330"/>
            <a:chOff x="1172584" y="1381459"/>
            <a:chExt cx="6779110" cy="923329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2" y="1387737"/>
            <a:ext cx="6777319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33C-4FD3-44E2-95BE-69280BC83141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91A-AB62-4B74-8AD2-4F11D17ED84B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5" y="1392217"/>
            <a:ext cx="6779111" cy="923330"/>
            <a:chOff x="1172584" y="1381459"/>
            <a:chExt cx="6779110" cy="923329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1" y="559399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33C-4FD3-44E2-95BE-69280BC83141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91A-AB62-4B74-8AD2-4F11D17ED84B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1" y="2880824"/>
            <a:ext cx="5480154" cy="923330"/>
            <a:chOff x="1815339" y="1381458"/>
            <a:chExt cx="5480154" cy="923329"/>
          </a:xfrm>
        </p:grpSpPr>
        <p:sp>
          <p:nvSpPr>
            <p:cNvPr id="12" name="TextBox 11"/>
            <p:cNvSpPr txBox="1"/>
            <p:nvPr/>
          </p:nvSpPr>
          <p:spPr>
            <a:xfrm>
              <a:off x="4147072" y="1381458"/>
              <a:ext cx="877163" cy="923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33C-4FD3-44E2-95BE-69280BC83141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91A-AB62-4B74-8AD2-4F11D17ED84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5" y="1392217"/>
            <a:ext cx="6779111" cy="923330"/>
            <a:chOff x="1172584" y="1381459"/>
            <a:chExt cx="6779110" cy="923329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5" y="2887579"/>
            <a:ext cx="6779111" cy="923330"/>
            <a:chOff x="1172584" y="1381459"/>
            <a:chExt cx="6779110" cy="923329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1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9" y="3767317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33C-4FD3-44E2-95BE-69280BC83141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91A-AB62-4B74-8AD2-4F11D17ED8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33C-4FD3-44E2-95BE-69280BC83141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91A-AB62-4B74-8AD2-4F11D17ED84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5" y="1392217"/>
            <a:ext cx="6779111" cy="923330"/>
            <a:chOff x="1172584" y="1381459"/>
            <a:chExt cx="6779110" cy="923329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1" y="2240280"/>
            <a:ext cx="3442447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7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33C-4FD3-44E2-95BE-69280BC83141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91A-AB62-4B74-8AD2-4F11D17ED84B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5" y="1392217"/>
            <a:ext cx="6779111" cy="923330"/>
            <a:chOff x="1172584" y="1381459"/>
            <a:chExt cx="6779110" cy="923329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33C-4FD3-44E2-95BE-69280BC83141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91A-AB62-4B74-8AD2-4F11D17ED84B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5" y="1392217"/>
            <a:ext cx="6779111" cy="923330"/>
            <a:chOff x="1172584" y="1381459"/>
            <a:chExt cx="6779110" cy="923329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33C-4FD3-44E2-95BE-69280BC83141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91A-AB62-4B74-8AD2-4F11D17ED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80" y="1678196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9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80" y="3603813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33C-4FD3-44E2-95BE-69280BC83141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91A-AB62-4B74-8AD2-4F11D17ED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2" y="4668819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3" y="666966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7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233C-4FD3-44E2-95BE-69280BC83141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491A-AB62-4B74-8AD2-4F11D17ED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1" y="570157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9" y="2248348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9" y="61614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732233C-4FD3-44E2-95BE-69280BC83141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D1491A-AB62-4B74-8AD2-4F11D17ED8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980728"/>
            <a:ext cx="6777319" cy="1731982"/>
          </a:xfrm>
        </p:spPr>
        <p:txBody>
          <a:bodyPr/>
          <a:lstStyle/>
          <a:p>
            <a:r>
              <a:rPr lang="ru-RU" sz="7200" dirty="0" smtClean="0"/>
              <a:t>Прайс-лист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789040"/>
            <a:ext cx="8280920" cy="3312368"/>
          </a:xfrm>
        </p:spPr>
        <p:txBody>
          <a:bodyPr>
            <a:normAutofit fontScale="40000" lnSpcReduction="20000"/>
          </a:bodyPr>
          <a:lstStyle/>
          <a:p>
            <a:r>
              <a:rPr lang="ru-RU" sz="9000" dirty="0" smtClean="0"/>
              <a:t>Выгодные предложения и скидки от компании     </a:t>
            </a:r>
          </a:p>
          <a:p>
            <a:r>
              <a:rPr lang="ru-RU" sz="9000" dirty="0" smtClean="0"/>
              <a:t>ООО «Нинель»</a:t>
            </a:r>
          </a:p>
          <a:p>
            <a:endParaRPr lang="ru-RU" sz="9000" dirty="0"/>
          </a:p>
          <a:p>
            <a:endParaRPr lang="ru-RU" sz="5400" dirty="0" smtClean="0"/>
          </a:p>
          <a:p>
            <a:r>
              <a:rPr lang="ru-RU" sz="5400" dirty="0" smtClean="0"/>
              <a:t>                                                                                                        2016г.</a:t>
            </a:r>
            <a:endParaRPr lang="ru-RU" sz="5400" dirty="0"/>
          </a:p>
          <a:p>
            <a:r>
              <a:rPr lang="ru-RU" sz="5400" dirty="0" smtClean="0"/>
              <a:t>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902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56263" cy="554587"/>
          </a:xfrm>
        </p:spPr>
        <p:txBody>
          <a:bodyPr/>
          <a:lstStyle/>
          <a:p>
            <a:r>
              <a:rPr lang="ru-RU" sz="3200" dirty="0" smtClean="0"/>
              <a:t>Прайс-лист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512209"/>
              </p:ext>
            </p:extLst>
          </p:nvPr>
        </p:nvGraphicFramePr>
        <p:xfrm>
          <a:off x="107503" y="950813"/>
          <a:ext cx="8928993" cy="11820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0207"/>
                <a:gridCol w="1264141"/>
                <a:gridCol w="1356151"/>
                <a:gridCol w="1104122"/>
                <a:gridCol w="1072119"/>
                <a:gridCol w="1072119"/>
                <a:gridCol w="1200134"/>
              </a:tblGrid>
              <a:tr h="913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Наименование товара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Артикул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Размер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розница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50000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100000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300000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809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 </a:t>
                      </a:r>
                      <a:r>
                        <a:rPr lang="ru-RU" sz="1200" u="none" strike="noStrike" dirty="0" smtClean="0">
                          <a:effectLst/>
                        </a:rPr>
                        <a:t>ПЛАТЬЯ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311634"/>
              </p:ext>
            </p:extLst>
          </p:nvPr>
        </p:nvGraphicFramePr>
        <p:xfrm>
          <a:off x="107504" y="2132853"/>
          <a:ext cx="8928992" cy="4503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0207"/>
                <a:gridCol w="1264140"/>
                <a:gridCol w="1356151"/>
                <a:gridCol w="1104122"/>
                <a:gridCol w="1072119"/>
                <a:gridCol w="1072119"/>
                <a:gridCol w="1200134"/>
              </a:tblGrid>
              <a:tr h="281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Платье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П-6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44-54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временно нет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1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Платье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П-101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1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Платье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П-102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временно нет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1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Платье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П-103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1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Платье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П-104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42-52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временно нет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1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Платье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П-105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44-54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1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1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1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1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1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1486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1486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1486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1486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1486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447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56263" cy="554587"/>
          </a:xfrm>
        </p:spPr>
        <p:txBody>
          <a:bodyPr/>
          <a:lstStyle/>
          <a:p>
            <a:r>
              <a:rPr lang="ru-RU" sz="3200" dirty="0" smtClean="0"/>
              <a:t>Прайс-лист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380001"/>
              </p:ext>
            </p:extLst>
          </p:nvPr>
        </p:nvGraphicFramePr>
        <p:xfrm>
          <a:off x="107503" y="991463"/>
          <a:ext cx="8928992" cy="1213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0207"/>
                <a:gridCol w="1264140"/>
                <a:gridCol w="1356150"/>
                <a:gridCol w="1104123"/>
                <a:gridCol w="1072119"/>
                <a:gridCol w="1072119"/>
                <a:gridCol w="1200134"/>
              </a:tblGrid>
              <a:tr h="938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товара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Артикул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Размер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розница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50000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100000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300000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520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ХАЛАТЫ  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624533"/>
              </p:ext>
            </p:extLst>
          </p:nvPr>
        </p:nvGraphicFramePr>
        <p:xfrm>
          <a:off x="107503" y="2204864"/>
          <a:ext cx="8928994" cy="4514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0207"/>
                <a:gridCol w="1264140"/>
                <a:gridCol w="1356151"/>
                <a:gridCol w="1104122"/>
                <a:gridCol w="1072120"/>
                <a:gridCol w="1072120"/>
                <a:gridCol w="1200134"/>
              </a:tblGrid>
              <a:tr h="3103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Халат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Х-69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03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Халат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Х-301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03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Халат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Х-302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03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Халат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Х-303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03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Халат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Х-304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62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Халат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Х-305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320,00р.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6248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6248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6248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6248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6248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6248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6248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6248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6248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12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56263" cy="504056"/>
          </a:xfrm>
        </p:spPr>
        <p:txBody>
          <a:bodyPr/>
          <a:lstStyle/>
          <a:p>
            <a:r>
              <a:rPr lang="ru-RU" sz="3200" dirty="0" smtClean="0"/>
              <a:t>Прайс-лист</a:t>
            </a:r>
            <a:endParaRPr lang="ru-RU" sz="32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452573"/>
              </p:ext>
            </p:extLst>
          </p:nvPr>
        </p:nvGraphicFramePr>
        <p:xfrm>
          <a:off x="107505" y="836715"/>
          <a:ext cx="8928992" cy="5904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0206"/>
                <a:gridCol w="1264141"/>
                <a:gridCol w="1356150"/>
                <a:gridCol w="1104122"/>
                <a:gridCol w="1072119"/>
                <a:gridCol w="1072119"/>
                <a:gridCol w="1200135"/>
              </a:tblGrid>
              <a:tr h="9863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 товара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Артикул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Размер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Цена розница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Цена от 50000 руб.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Цена от 100000 руб.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Цена от 300000 руб.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</a:tr>
              <a:tr h="28931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 </a:t>
                      </a:r>
                      <a:endParaRPr lang="ru-RU" sz="11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Трикотажный костюм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ТК-1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46-54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330,00р.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320,00р.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310,00р.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</a:tr>
              <a:tr h="289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Трикотажный костюм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ТК-2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42-56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620,00р.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610,00р.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590,00р.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580,00р.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</a:tr>
              <a:tr h="289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Трикотажный костюм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ТК-3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42-56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610,00р.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600,00р.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590,00р.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540,00р.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</a:tr>
              <a:tr h="289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Трикотажный костюм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ТК-4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42-56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620,00р.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610,00р.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600,00р.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560,00р.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</a:tr>
              <a:tr h="289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Трикотажный костюм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ТК-5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42-56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650,00р.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600,00р.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590,00р.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590,00р.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</a:tr>
              <a:tr h="289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Трикотажный костюм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ТК-6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44-54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190,00р.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180,00р.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</a:tr>
              <a:tr h="289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Трикотажный костюм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ТК-7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46-52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410,00р.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400,00р.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390,00р.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</a:tr>
              <a:tr h="289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Трикотажный костюм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ТК-8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46-56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450,00р.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440,00р.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430,00р.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</a:tr>
              <a:tr h="289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Трикотажный костюм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ТК-10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42-56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310,00р.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290,00р.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</a:tr>
              <a:tr h="289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Трикотажный костюм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ТК-11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42-56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600,00р.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590,00р.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580,00р.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</a:tr>
              <a:tr h="289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Трикотажный костюм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ТК-12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42-56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330,00р.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320,00р.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310,00р.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</a:tr>
              <a:tr h="289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Трикотажный костюм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ТК-14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42-56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480,00р.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470,00р.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460,00р.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</a:tr>
              <a:tr h="289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Трикотажный костюм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ТК-15 бриджи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46-60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630,00р.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620,00р.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610,00р.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570,00р.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</a:tr>
              <a:tr h="289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Трикотажный костюм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ТК-15а брюки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48-60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650,00р.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640,00р.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630,00р.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600,00р.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</a:tr>
              <a:tr h="289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Трикотажный костюм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ТК-16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40-54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330,00р.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320,00р.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310,00р.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</a:tr>
              <a:tr h="289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Трикотажный костюм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ТК-17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42-56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620,00р.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610,00р.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600,00р.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8" marR="8638" marT="863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167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56263" cy="504056"/>
          </a:xfrm>
        </p:spPr>
        <p:txBody>
          <a:bodyPr/>
          <a:lstStyle/>
          <a:p>
            <a:r>
              <a:rPr lang="ru-RU" sz="3200" dirty="0" smtClean="0"/>
              <a:t>Прайс-лист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97341"/>
              </p:ext>
            </p:extLst>
          </p:nvPr>
        </p:nvGraphicFramePr>
        <p:xfrm>
          <a:off x="107503" y="836712"/>
          <a:ext cx="8928992" cy="1146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0207"/>
                <a:gridCol w="1264140"/>
                <a:gridCol w="1356150"/>
                <a:gridCol w="1104122"/>
                <a:gridCol w="1072120"/>
                <a:gridCol w="1072120"/>
                <a:gridCol w="1200133"/>
              </a:tblGrid>
              <a:tr h="1146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Наименование товара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Артикул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Размер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Цена розница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50000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100000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Цена от 300000 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27899"/>
              </p:ext>
            </p:extLst>
          </p:nvPr>
        </p:nvGraphicFramePr>
        <p:xfrm>
          <a:off x="107504" y="1988832"/>
          <a:ext cx="8928992" cy="4248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0206"/>
                <a:gridCol w="1264140"/>
                <a:gridCol w="1356150"/>
                <a:gridCol w="1104122"/>
                <a:gridCol w="1072120"/>
                <a:gridCol w="1072120"/>
                <a:gridCol w="1200134"/>
              </a:tblGrid>
              <a:tr h="265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Трикотажный костюм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5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5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ТК-19а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5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5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5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ТК-21а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5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5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560,00р.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5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5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ТК-23а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5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ТК-23а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5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5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5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ТК-27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600,00р.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5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5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ТК-28(сова)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550,00р.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409203"/>
              </p:ext>
            </p:extLst>
          </p:nvPr>
        </p:nvGraphicFramePr>
        <p:xfrm>
          <a:off x="107506" y="6237312"/>
          <a:ext cx="8928991" cy="5447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0207"/>
                <a:gridCol w="1264140"/>
                <a:gridCol w="1356150"/>
                <a:gridCol w="1104122"/>
                <a:gridCol w="1072119"/>
                <a:gridCol w="1072119"/>
                <a:gridCol w="1200134"/>
              </a:tblGrid>
              <a:tr h="2723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Трикотажный костюм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23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ТК-29а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560,00р.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729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56263" cy="554587"/>
          </a:xfrm>
        </p:spPr>
        <p:txBody>
          <a:bodyPr/>
          <a:lstStyle/>
          <a:p>
            <a:r>
              <a:rPr lang="ru-RU" sz="3200" dirty="0" smtClean="0"/>
              <a:t>Прайс-лист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042025"/>
              </p:ext>
            </p:extLst>
          </p:nvPr>
        </p:nvGraphicFramePr>
        <p:xfrm>
          <a:off x="107504" y="764704"/>
          <a:ext cx="8856984" cy="10380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5205"/>
                <a:gridCol w="1253946"/>
                <a:gridCol w="1345214"/>
                <a:gridCol w="1095218"/>
                <a:gridCol w="1063473"/>
                <a:gridCol w="1063473"/>
                <a:gridCol w="1190455"/>
              </a:tblGrid>
              <a:tr h="8025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Наименование товара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Артикул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Размер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розница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50000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100000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300000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3542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 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250913"/>
              </p:ext>
            </p:extLst>
          </p:nvPr>
        </p:nvGraphicFramePr>
        <p:xfrm>
          <a:off x="107503" y="1772817"/>
          <a:ext cx="8856984" cy="5108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5205"/>
                <a:gridCol w="1253946"/>
                <a:gridCol w="1345214"/>
                <a:gridCol w="1095219"/>
                <a:gridCol w="1063473"/>
                <a:gridCol w="1063473"/>
                <a:gridCol w="1190454"/>
              </a:tblGrid>
              <a:tr h="283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Трикотажный костюм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40-56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510,00р.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46-60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590,00р.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580,00р.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570,00р.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530,00р.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Трикотажный костюм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ТК-36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46-60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590,00р.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580,00р.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570,00р.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530,00р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Трикотажный костюм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ТК-37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610,00р.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600,00р.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540,00р.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ТК-38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ТК-39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46-60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510,00р.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ТК-41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Трикотажный костюм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ТК-41(вискоза)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46-56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Трикотажный костюм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ТК-42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620,00р.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650,00р.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560,00р.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310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56263" cy="482579"/>
          </a:xfrm>
        </p:spPr>
        <p:txBody>
          <a:bodyPr/>
          <a:lstStyle/>
          <a:p>
            <a:r>
              <a:rPr lang="ru-RU" sz="3200" dirty="0" smtClean="0"/>
              <a:t>Прайс-лист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626132"/>
              </p:ext>
            </p:extLst>
          </p:nvPr>
        </p:nvGraphicFramePr>
        <p:xfrm>
          <a:off x="107503" y="980728"/>
          <a:ext cx="8928995" cy="11100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0207"/>
                <a:gridCol w="1264141"/>
                <a:gridCol w="1356151"/>
                <a:gridCol w="1104123"/>
                <a:gridCol w="1072120"/>
                <a:gridCol w="1072120"/>
                <a:gridCol w="1200133"/>
              </a:tblGrid>
              <a:tr h="858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Наименование товара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Артикул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Размер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Цена розница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50000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100000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300000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176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 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958127"/>
              </p:ext>
            </p:extLst>
          </p:nvPr>
        </p:nvGraphicFramePr>
        <p:xfrm>
          <a:off x="107503" y="2060856"/>
          <a:ext cx="8928993" cy="4743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0207"/>
                <a:gridCol w="1264140"/>
                <a:gridCol w="1356150"/>
                <a:gridCol w="1104123"/>
                <a:gridCol w="1072120"/>
                <a:gridCol w="1072120"/>
                <a:gridCol w="1200133"/>
              </a:tblGrid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Трикотажный костюм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ТК-53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540,00р.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Трикотажный костюм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ТК-58 (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46-60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Трикотажный костюм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ТК-58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46-60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Трикотажный костюм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ТК-58а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46-60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ТК-59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временно нет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48-62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временно нет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ТК-62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ТК-63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ТК-64к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42-56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530,00р.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267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56263" cy="504056"/>
          </a:xfrm>
        </p:spPr>
        <p:txBody>
          <a:bodyPr/>
          <a:lstStyle/>
          <a:p>
            <a:r>
              <a:rPr lang="ru-RU" sz="3200" dirty="0" smtClean="0"/>
              <a:t>Прайс-лист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943423"/>
              </p:ext>
            </p:extLst>
          </p:nvPr>
        </p:nvGraphicFramePr>
        <p:xfrm>
          <a:off x="179513" y="980728"/>
          <a:ext cx="8784974" cy="1067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0203"/>
                <a:gridCol w="1243751"/>
                <a:gridCol w="1334277"/>
                <a:gridCol w="1086315"/>
                <a:gridCol w="1054826"/>
                <a:gridCol w="1054826"/>
                <a:gridCol w="1180776"/>
              </a:tblGrid>
              <a:tr h="825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Наименование товара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Артикул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Размер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розница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50000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100000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Цена от 300000 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221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 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934820"/>
              </p:ext>
            </p:extLst>
          </p:nvPr>
        </p:nvGraphicFramePr>
        <p:xfrm>
          <a:off x="179513" y="2060848"/>
          <a:ext cx="8784974" cy="4536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0203"/>
                <a:gridCol w="1243752"/>
                <a:gridCol w="1334277"/>
                <a:gridCol w="1086314"/>
                <a:gridCol w="1054826"/>
                <a:gridCol w="1054826"/>
                <a:gridCol w="1180776"/>
              </a:tblGrid>
              <a:tr h="283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Трикотажный костюм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42-56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ТК-66к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ТК-67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650,00р.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48-66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ТК-77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42-56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530,00р.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ТК-84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3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ТК-86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560,00р.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504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56263" cy="482579"/>
          </a:xfrm>
        </p:spPr>
        <p:txBody>
          <a:bodyPr/>
          <a:lstStyle/>
          <a:p>
            <a:r>
              <a:rPr lang="ru-RU" sz="3200" dirty="0" smtClean="0"/>
              <a:t>Прайс-лист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533789"/>
              </p:ext>
            </p:extLst>
          </p:nvPr>
        </p:nvGraphicFramePr>
        <p:xfrm>
          <a:off x="179511" y="980728"/>
          <a:ext cx="8784976" cy="1080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0204"/>
                <a:gridCol w="1243751"/>
                <a:gridCol w="1334277"/>
                <a:gridCol w="1086314"/>
                <a:gridCol w="1054827"/>
                <a:gridCol w="1054827"/>
                <a:gridCol w="1180776"/>
              </a:tblGrid>
              <a:tr h="8351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Наименование товара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Артикул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Размер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розница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50000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100000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Цена от 300000 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497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</a:rPr>
                        <a:t>ТРИКОТАЖНЫЕ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КОСТЮМЫ И ПИЖАМЫ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918645"/>
              </p:ext>
            </p:extLst>
          </p:nvPr>
        </p:nvGraphicFramePr>
        <p:xfrm>
          <a:off x="179512" y="2060842"/>
          <a:ext cx="8856986" cy="4608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5205"/>
                <a:gridCol w="1253947"/>
                <a:gridCol w="1345215"/>
                <a:gridCol w="1095218"/>
                <a:gridCol w="1063473"/>
                <a:gridCol w="1063473"/>
                <a:gridCol w="1190455"/>
              </a:tblGrid>
              <a:tr h="329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Трикотажный костюм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ТК-87к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520,00р.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9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ТК-88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620,00р.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9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Трикотажный костюм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ТК-97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42-56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610,00р.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600,00р.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540,00р.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9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Трикотажный костюм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ДК-100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46-62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9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ТК-111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620,00р.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600,00р.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9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ТК-112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400,00</a:t>
                      </a: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9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ТК-210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9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КП-01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580,00р.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9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КП-02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9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КП-69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9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Ш-1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42-52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9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Э-1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42-52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9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Э-2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650,00р.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9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Трикотажный костюм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Э-3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42-52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360,00р.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342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56263" cy="554587"/>
          </a:xfrm>
        </p:spPr>
        <p:txBody>
          <a:bodyPr/>
          <a:lstStyle/>
          <a:p>
            <a:r>
              <a:rPr lang="ru-RU" sz="3200" dirty="0" smtClean="0"/>
              <a:t>Прайс-лист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361205"/>
              </p:ext>
            </p:extLst>
          </p:nvPr>
        </p:nvGraphicFramePr>
        <p:xfrm>
          <a:off x="179513" y="950813"/>
          <a:ext cx="8784974" cy="1254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0203"/>
                <a:gridCol w="1243751"/>
                <a:gridCol w="1334277"/>
                <a:gridCol w="1086315"/>
                <a:gridCol w="1054826"/>
                <a:gridCol w="1054826"/>
                <a:gridCol w="1180776"/>
              </a:tblGrid>
              <a:tr h="969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Наименование товара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Артикул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Размер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розница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50000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100000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300000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44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ТУНИКИ  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865448"/>
              </p:ext>
            </p:extLst>
          </p:nvPr>
        </p:nvGraphicFramePr>
        <p:xfrm>
          <a:off x="179512" y="2204864"/>
          <a:ext cx="8784975" cy="3233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0203"/>
                <a:gridCol w="1243753"/>
                <a:gridCol w="1334277"/>
                <a:gridCol w="1086314"/>
                <a:gridCol w="1054826"/>
                <a:gridCol w="1054826"/>
                <a:gridCol w="1180776"/>
              </a:tblGrid>
              <a:tr h="2487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Туника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Т-15А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7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Туника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Т-15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7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Туника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Т-40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46-56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370,00р.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7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Туника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Т-44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7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Туника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Т-65(роза)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7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Туника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Т-110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360,00р.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330,00р.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7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Туника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Т-116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500,00р.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7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Туника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Т-201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360,00р.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7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Туника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Т-202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390,00р.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7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Туника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Т-203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400,00р.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360,00р.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7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Туника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Т-204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46-60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350,00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340,00р.</a:t>
                      </a: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330,00р.</a:t>
                      </a: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300,00</a:t>
                      </a: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7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Туника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Т-205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46-60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7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Туника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Т-206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46-64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скоро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продаже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806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56263" cy="482579"/>
          </a:xfrm>
        </p:spPr>
        <p:txBody>
          <a:bodyPr/>
          <a:lstStyle/>
          <a:p>
            <a:r>
              <a:rPr lang="ru-RU" sz="3200" dirty="0" smtClean="0"/>
              <a:t>Прайс-лист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825842"/>
              </p:ext>
            </p:extLst>
          </p:nvPr>
        </p:nvGraphicFramePr>
        <p:xfrm>
          <a:off x="107503" y="1052736"/>
          <a:ext cx="8928992" cy="1224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0206"/>
                <a:gridCol w="1264141"/>
                <a:gridCol w="1356151"/>
                <a:gridCol w="1104123"/>
                <a:gridCol w="1072119"/>
                <a:gridCol w="1072119"/>
                <a:gridCol w="1200133"/>
              </a:tblGrid>
              <a:tr h="9464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Наименование товара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Артикул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Размер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Цена розница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50000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100000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Цена от 300000 руб.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763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ФУТБОЛКИ  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083590"/>
              </p:ext>
            </p:extLst>
          </p:nvPr>
        </p:nvGraphicFramePr>
        <p:xfrm>
          <a:off x="107503" y="2276837"/>
          <a:ext cx="8928994" cy="4248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0207"/>
                <a:gridCol w="1264140"/>
                <a:gridCol w="1356151"/>
                <a:gridCol w="1104122"/>
                <a:gridCol w="1072120"/>
                <a:gridCol w="1072120"/>
                <a:gridCol w="1200134"/>
              </a:tblGrid>
              <a:tr h="3553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Водолазка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В-1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370,00р.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53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Футболка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Ф-1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44-52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320,00р.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310,00р.</a:t>
                      </a: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53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Футболка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Ф-2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370,00р.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53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Футболка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К-3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240,00р.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53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Футболка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Ф-3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320,00р.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53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Футболка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Ф-4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320,00р.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53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Футболка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Ф-5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44-52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340,00р.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330,00р.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320,00р.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53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Футболка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Ф-81лев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270,00р.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53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Футболка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Ф-83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370,00р.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99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Футболка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Ф-83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42-56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370,00р.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53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Футболка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Ф-81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46-56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370,00р.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53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Футболка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К-4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46-64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380,00р.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370,00р.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149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250</TotalTime>
  <Words>1729</Words>
  <Application>Microsoft Office PowerPoint</Application>
  <PresentationFormat>Экран (4:3)</PresentationFormat>
  <Paragraphs>1080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Твердый переплет</vt:lpstr>
      <vt:lpstr>Прайс-лист</vt:lpstr>
      <vt:lpstr>Прайс-лист</vt:lpstr>
      <vt:lpstr>Прайс-лист</vt:lpstr>
      <vt:lpstr>Прайс-лист</vt:lpstr>
      <vt:lpstr>Прайс-лист</vt:lpstr>
      <vt:lpstr>Прайс-лист</vt:lpstr>
      <vt:lpstr>Прайс-лист</vt:lpstr>
      <vt:lpstr>Прайс-лист</vt:lpstr>
      <vt:lpstr>Прайс-лист</vt:lpstr>
      <vt:lpstr>Прайс-лист</vt:lpstr>
      <vt:lpstr>Прайс-лист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Прайс-лист</dc:title>
  <dc:creator>RePack by Diakov</dc:creator>
  <cp:lastModifiedBy>RePack by Diakov</cp:lastModifiedBy>
  <cp:revision>11</cp:revision>
  <dcterms:created xsi:type="dcterms:W3CDTF">2016-04-21T11:26:38Z</dcterms:created>
  <dcterms:modified xsi:type="dcterms:W3CDTF">2016-04-26T13:34:17Z</dcterms:modified>
</cp:coreProperties>
</file>